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6858000" cy="9906000" type="A4"/>
  <p:notesSz cx="6735763" cy="9866313"/>
  <p:defaultTextStyle>
    <a:defPPr>
      <a:defRPr lang="en-US"/>
    </a:defPPr>
    <a:lvl1pPr marL="0" algn="l" defTabSz="457158" rtl="0" eaLnBrk="1" latinLnBrk="0" hangingPunct="1">
      <a:defRPr sz="1800" kern="1200">
        <a:solidFill>
          <a:schemeClr val="tx1"/>
        </a:solidFill>
        <a:latin typeface="+mn-lt"/>
        <a:ea typeface="+mn-ea"/>
        <a:cs typeface="+mn-cs"/>
      </a:defRPr>
    </a:lvl1pPr>
    <a:lvl2pPr marL="457158" algn="l" defTabSz="457158" rtl="0" eaLnBrk="1" latinLnBrk="0" hangingPunct="1">
      <a:defRPr sz="1800" kern="1200">
        <a:solidFill>
          <a:schemeClr val="tx1"/>
        </a:solidFill>
        <a:latin typeface="+mn-lt"/>
        <a:ea typeface="+mn-ea"/>
        <a:cs typeface="+mn-cs"/>
      </a:defRPr>
    </a:lvl2pPr>
    <a:lvl3pPr marL="914315" algn="l" defTabSz="457158" rtl="0" eaLnBrk="1" latinLnBrk="0" hangingPunct="1">
      <a:defRPr sz="1800" kern="1200">
        <a:solidFill>
          <a:schemeClr val="tx1"/>
        </a:solidFill>
        <a:latin typeface="+mn-lt"/>
        <a:ea typeface="+mn-ea"/>
        <a:cs typeface="+mn-cs"/>
      </a:defRPr>
    </a:lvl3pPr>
    <a:lvl4pPr marL="1371473" algn="l" defTabSz="457158" rtl="0" eaLnBrk="1" latinLnBrk="0" hangingPunct="1">
      <a:defRPr sz="1800" kern="1200">
        <a:solidFill>
          <a:schemeClr val="tx1"/>
        </a:solidFill>
        <a:latin typeface="+mn-lt"/>
        <a:ea typeface="+mn-ea"/>
        <a:cs typeface="+mn-cs"/>
      </a:defRPr>
    </a:lvl4pPr>
    <a:lvl5pPr marL="1828631" algn="l" defTabSz="457158" rtl="0" eaLnBrk="1" latinLnBrk="0" hangingPunct="1">
      <a:defRPr sz="1800" kern="1200">
        <a:solidFill>
          <a:schemeClr val="tx1"/>
        </a:solidFill>
        <a:latin typeface="+mn-lt"/>
        <a:ea typeface="+mn-ea"/>
        <a:cs typeface="+mn-cs"/>
      </a:defRPr>
    </a:lvl5pPr>
    <a:lvl6pPr marL="2285789" algn="l" defTabSz="457158" rtl="0" eaLnBrk="1" latinLnBrk="0" hangingPunct="1">
      <a:defRPr sz="1800" kern="1200">
        <a:solidFill>
          <a:schemeClr val="tx1"/>
        </a:solidFill>
        <a:latin typeface="+mn-lt"/>
        <a:ea typeface="+mn-ea"/>
        <a:cs typeface="+mn-cs"/>
      </a:defRPr>
    </a:lvl6pPr>
    <a:lvl7pPr marL="2742947" algn="l" defTabSz="457158" rtl="0" eaLnBrk="1" latinLnBrk="0" hangingPunct="1">
      <a:defRPr sz="1800" kern="1200">
        <a:solidFill>
          <a:schemeClr val="tx1"/>
        </a:solidFill>
        <a:latin typeface="+mn-lt"/>
        <a:ea typeface="+mn-ea"/>
        <a:cs typeface="+mn-cs"/>
      </a:defRPr>
    </a:lvl7pPr>
    <a:lvl8pPr marL="3200105" algn="l" defTabSz="457158" rtl="0" eaLnBrk="1" latinLnBrk="0" hangingPunct="1">
      <a:defRPr sz="1800" kern="1200">
        <a:solidFill>
          <a:schemeClr val="tx1"/>
        </a:solidFill>
        <a:latin typeface="+mn-lt"/>
        <a:ea typeface="+mn-ea"/>
        <a:cs typeface="+mn-cs"/>
      </a:defRPr>
    </a:lvl8pPr>
    <a:lvl9pPr marL="3657262" algn="l" defTabSz="45715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20">
          <p15:clr>
            <a:srgbClr val="A4A3A4"/>
          </p15:clr>
        </p15:guide>
        <p15:guide id="2" pos="2160">
          <p15:clr>
            <a:srgbClr val="A4A3A4"/>
          </p15:clr>
        </p15:guide>
        <p15:guide id="3" orient="horz" pos="3436">
          <p15:clr>
            <a:srgbClr val="A4A3A4"/>
          </p15:clr>
        </p15:guide>
        <p15:guide id="4" pos="245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3553" autoAdjust="0"/>
    <p:restoredTop sz="94660"/>
  </p:normalViewPr>
  <p:slideViewPr>
    <p:cSldViewPr snapToGrid="0">
      <p:cViewPr>
        <p:scale>
          <a:sx n="90" d="100"/>
          <a:sy n="90" d="100"/>
        </p:scale>
        <p:origin x="-1756" y="1244"/>
      </p:cViewPr>
      <p:guideLst>
        <p:guide orient="horz" pos="2833"/>
        <p:guide orient="horz" pos="3120"/>
        <p:guide pos="1905"/>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2"/>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868" indent="0" algn="ctr">
              <a:buNone/>
              <a:defRPr sz="1500"/>
            </a:lvl2pPr>
            <a:lvl3pPr marL="685737" indent="0" algn="ctr">
              <a:buNone/>
              <a:defRPr sz="1300"/>
            </a:lvl3pPr>
            <a:lvl4pPr marL="1028605" indent="0" algn="ctr">
              <a:buNone/>
              <a:defRPr sz="1200"/>
            </a:lvl4pPr>
            <a:lvl5pPr marL="1371473" indent="0" algn="ctr">
              <a:buNone/>
              <a:defRPr sz="1200"/>
            </a:lvl5pPr>
            <a:lvl6pPr marL="1714342" indent="0" algn="ctr">
              <a:buNone/>
              <a:defRPr sz="1200"/>
            </a:lvl6pPr>
            <a:lvl7pPr marL="2057210" indent="0" algn="ctr">
              <a:buNone/>
              <a:defRPr sz="1200"/>
            </a:lvl7pPr>
            <a:lvl8pPr marL="2400078" indent="0" algn="ctr">
              <a:buNone/>
              <a:defRPr sz="1200"/>
            </a:lvl8pPr>
            <a:lvl9pPr marL="2742947"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46648DD-62A2-40CC-B41E-6944974F43B2}" type="datetimeFigureOut">
              <a:rPr kumimoji="1" lang="ja-JP" altLang="en-US" smtClean="0"/>
              <a:t>2019/5/21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23B058-DD7F-4DE4-A1C1-09B863C4B7AC}" type="slidenum">
              <a:rPr kumimoji="1" lang="ja-JP" altLang="en-US" smtClean="0"/>
              <a:t>‹#›</a:t>
            </a:fld>
            <a:endParaRPr kumimoji="1" lang="ja-JP" altLang="en-US"/>
          </a:p>
        </p:txBody>
      </p:sp>
    </p:spTree>
    <p:extLst>
      <p:ext uri="{BB962C8B-B14F-4D97-AF65-F5344CB8AC3E}">
        <p14:creationId xmlns:p14="http://schemas.microsoft.com/office/powerpoint/2010/main" val="3593386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6648DD-62A2-40CC-B41E-6944974F43B2}" type="datetimeFigureOut">
              <a:rPr kumimoji="1" lang="ja-JP" altLang="en-US" smtClean="0"/>
              <a:t>2019/5/21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23B058-DD7F-4DE4-A1C1-09B863C4B7AC}" type="slidenum">
              <a:rPr kumimoji="1" lang="ja-JP" altLang="en-US" smtClean="0"/>
              <a:t>‹#›</a:t>
            </a:fld>
            <a:endParaRPr kumimoji="1" lang="ja-JP" altLang="en-US"/>
          </a:p>
        </p:txBody>
      </p:sp>
    </p:spTree>
    <p:extLst>
      <p:ext uri="{BB962C8B-B14F-4D97-AF65-F5344CB8AC3E}">
        <p14:creationId xmlns:p14="http://schemas.microsoft.com/office/powerpoint/2010/main" val="1296868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4"/>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4"/>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6648DD-62A2-40CC-B41E-6944974F43B2}" type="datetimeFigureOut">
              <a:rPr kumimoji="1" lang="ja-JP" altLang="en-US" smtClean="0"/>
              <a:t>2019/5/21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23B058-DD7F-4DE4-A1C1-09B863C4B7AC}" type="slidenum">
              <a:rPr kumimoji="1" lang="ja-JP" altLang="en-US" smtClean="0"/>
              <a:t>‹#›</a:t>
            </a:fld>
            <a:endParaRPr kumimoji="1" lang="ja-JP" altLang="en-US"/>
          </a:p>
        </p:txBody>
      </p:sp>
    </p:spTree>
    <p:extLst>
      <p:ext uri="{BB962C8B-B14F-4D97-AF65-F5344CB8AC3E}">
        <p14:creationId xmlns:p14="http://schemas.microsoft.com/office/powerpoint/2010/main" val="280485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6648DD-62A2-40CC-B41E-6944974F43B2}" type="datetimeFigureOut">
              <a:rPr kumimoji="1" lang="ja-JP" altLang="en-US" smtClean="0"/>
              <a:t>2019/5/21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23B058-DD7F-4DE4-A1C1-09B863C4B7AC}" type="slidenum">
              <a:rPr kumimoji="1" lang="ja-JP" altLang="en-US" smtClean="0"/>
              <a:t>‹#›</a:t>
            </a:fld>
            <a:endParaRPr kumimoji="1" lang="ja-JP" altLang="en-US"/>
          </a:p>
        </p:txBody>
      </p:sp>
    </p:spTree>
    <p:extLst>
      <p:ext uri="{BB962C8B-B14F-4D97-AF65-F5344CB8AC3E}">
        <p14:creationId xmlns:p14="http://schemas.microsoft.com/office/powerpoint/2010/main" val="2840801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7" y="2469625"/>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7" y="6629227"/>
            <a:ext cx="5915025" cy="2166937"/>
          </a:xfrm>
        </p:spPr>
        <p:txBody>
          <a:bodyPr/>
          <a:lstStyle>
            <a:lvl1pPr marL="0" indent="0">
              <a:buNone/>
              <a:defRPr sz="1800">
                <a:solidFill>
                  <a:schemeClr val="tx1"/>
                </a:solidFill>
              </a:defRPr>
            </a:lvl1pPr>
            <a:lvl2pPr marL="342868" indent="0">
              <a:buNone/>
              <a:defRPr sz="1500">
                <a:solidFill>
                  <a:schemeClr val="tx1">
                    <a:tint val="75000"/>
                  </a:schemeClr>
                </a:solidFill>
              </a:defRPr>
            </a:lvl2pPr>
            <a:lvl3pPr marL="685737" indent="0">
              <a:buNone/>
              <a:defRPr sz="1300">
                <a:solidFill>
                  <a:schemeClr val="tx1">
                    <a:tint val="75000"/>
                  </a:schemeClr>
                </a:solidFill>
              </a:defRPr>
            </a:lvl3pPr>
            <a:lvl4pPr marL="1028605" indent="0">
              <a:buNone/>
              <a:defRPr sz="1200">
                <a:solidFill>
                  <a:schemeClr val="tx1">
                    <a:tint val="75000"/>
                  </a:schemeClr>
                </a:solidFill>
              </a:defRPr>
            </a:lvl4pPr>
            <a:lvl5pPr marL="1371473" indent="0">
              <a:buNone/>
              <a:defRPr sz="1200">
                <a:solidFill>
                  <a:schemeClr val="tx1">
                    <a:tint val="75000"/>
                  </a:schemeClr>
                </a:solidFill>
              </a:defRPr>
            </a:lvl5pPr>
            <a:lvl6pPr marL="1714342" indent="0">
              <a:buNone/>
              <a:defRPr sz="1200">
                <a:solidFill>
                  <a:schemeClr val="tx1">
                    <a:tint val="75000"/>
                  </a:schemeClr>
                </a:solidFill>
              </a:defRPr>
            </a:lvl6pPr>
            <a:lvl7pPr marL="2057210" indent="0">
              <a:buNone/>
              <a:defRPr sz="1200">
                <a:solidFill>
                  <a:schemeClr val="tx1">
                    <a:tint val="75000"/>
                  </a:schemeClr>
                </a:solidFill>
              </a:defRPr>
            </a:lvl7pPr>
            <a:lvl8pPr marL="2400078" indent="0">
              <a:buNone/>
              <a:defRPr sz="1200">
                <a:solidFill>
                  <a:schemeClr val="tx1">
                    <a:tint val="75000"/>
                  </a:schemeClr>
                </a:solidFill>
              </a:defRPr>
            </a:lvl8pPr>
            <a:lvl9pPr marL="2742947"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46648DD-62A2-40CC-B41E-6944974F43B2}" type="datetimeFigureOut">
              <a:rPr kumimoji="1" lang="ja-JP" altLang="en-US" smtClean="0"/>
              <a:t>2019/5/21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A23B058-DD7F-4DE4-A1C1-09B863C4B7AC}" type="slidenum">
              <a:rPr kumimoji="1" lang="ja-JP" altLang="en-US" smtClean="0"/>
              <a:t>‹#›</a:t>
            </a:fld>
            <a:endParaRPr kumimoji="1" lang="ja-JP" altLang="en-US"/>
          </a:p>
        </p:txBody>
      </p:sp>
    </p:spTree>
    <p:extLst>
      <p:ext uri="{BB962C8B-B14F-4D97-AF65-F5344CB8AC3E}">
        <p14:creationId xmlns:p14="http://schemas.microsoft.com/office/powerpoint/2010/main" val="358985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46648DD-62A2-40CC-B41E-6944974F43B2}" type="datetimeFigureOut">
              <a:rPr kumimoji="1" lang="ja-JP" altLang="en-US" smtClean="0"/>
              <a:t>2019/5/21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23B058-DD7F-4DE4-A1C1-09B863C4B7AC}" type="slidenum">
              <a:rPr kumimoji="1" lang="ja-JP" altLang="en-US" smtClean="0"/>
              <a:t>‹#›</a:t>
            </a:fld>
            <a:endParaRPr kumimoji="1" lang="ja-JP" altLang="en-US"/>
          </a:p>
        </p:txBody>
      </p:sp>
    </p:spTree>
    <p:extLst>
      <p:ext uri="{BB962C8B-B14F-4D97-AF65-F5344CB8AC3E}">
        <p14:creationId xmlns:p14="http://schemas.microsoft.com/office/powerpoint/2010/main" val="180652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2" y="527406"/>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2" y="2428348"/>
            <a:ext cx="2901255" cy="1190095"/>
          </a:xfrm>
        </p:spPr>
        <p:txBody>
          <a:bodyPr anchor="b"/>
          <a:lstStyle>
            <a:lvl1pPr marL="0" indent="0">
              <a:buNone/>
              <a:defRPr sz="1800" b="1"/>
            </a:lvl1pPr>
            <a:lvl2pPr marL="342868" indent="0">
              <a:buNone/>
              <a:defRPr sz="1500" b="1"/>
            </a:lvl2pPr>
            <a:lvl3pPr marL="685737" indent="0">
              <a:buNone/>
              <a:defRPr sz="1300" b="1"/>
            </a:lvl3pPr>
            <a:lvl4pPr marL="1028605" indent="0">
              <a:buNone/>
              <a:defRPr sz="1200" b="1"/>
            </a:lvl4pPr>
            <a:lvl5pPr marL="1371473" indent="0">
              <a:buNone/>
              <a:defRPr sz="1200" b="1"/>
            </a:lvl5pPr>
            <a:lvl6pPr marL="1714342" indent="0">
              <a:buNone/>
              <a:defRPr sz="1200" b="1"/>
            </a:lvl6pPr>
            <a:lvl7pPr marL="2057210" indent="0">
              <a:buNone/>
              <a:defRPr sz="1200" b="1"/>
            </a:lvl7pPr>
            <a:lvl8pPr marL="2400078" indent="0">
              <a:buNone/>
              <a:defRPr sz="1200" b="1"/>
            </a:lvl8pPr>
            <a:lvl9pPr marL="2742947"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2" y="3618443"/>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4" y="2428348"/>
            <a:ext cx="2915543" cy="1190095"/>
          </a:xfrm>
        </p:spPr>
        <p:txBody>
          <a:bodyPr anchor="b"/>
          <a:lstStyle>
            <a:lvl1pPr marL="0" indent="0">
              <a:buNone/>
              <a:defRPr sz="1800" b="1"/>
            </a:lvl1pPr>
            <a:lvl2pPr marL="342868" indent="0">
              <a:buNone/>
              <a:defRPr sz="1500" b="1"/>
            </a:lvl2pPr>
            <a:lvl3pPr marL="685737" indent="0">
              <a:buNone/>
              <a:defRPr sz="1300" b="1"/>
            </a:lvl3pPr>
            <a:lvl4pPr marL="1028605" indent="0">
              <a:buNone/>
              <a:defRPr sz="1200" b="1"/>
            </a:lvl4pPr>
            <a:lvl5pPr marL="1371473" indent="0">
              <a:buNone/>
              <a:defRPr sz="1200" b="1"/>
            </a:lvl5pPr>
            <a:lvl6pPr marL="1714342" indent="0">
              <a:buNone/>
              <a:defRPr sz="1200" b="1"/>
            </a:lvl6pPr>
            <a:lvl7pPr marL="2057210" indent="0">
              <a:buNone/>
              <a:defRPr sz="1200" b="1"/>
            </a:lvl7pPr>
            <a:lvl8pPr marL="2400078" indent="0">
              <a:buNone/>
              <a:defRPr sz="1200" b="1"/>
            </a:lvl8pPr>
            <a:lvl9pPr marL="2742947"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4" y="3618443"/>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46648DD-62A2-40CC-B41E-6944974F43B2}" type="datetimeFigureOut">
              <a:rPr kumimoji="1" lang="ja-JP" altLang="en-US" smtClean="0"/>
              <a:t>2019/5/21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A23B058-DD7F-4DE4-A1C1-09B863C4B7AC}" type="slidenum">
              <a:rPr kumimoji="1" lang="ja-JP" altLang="en-US" smtClean="0"/>
              <a:t>‹#›</a:t>
            </a:fld>
            <a:endParaRPr kumimoji="1" lang="ja-JP" altLang="en-US"/>
          </a:p>
        </p:txBody>
      </p:sp>
    </p:spTree>
    <p:extLst>
      <p:ext uri="{BB962C8B-B14F-4D97-AF65-F5344CB8AC3E}">
        <p14:creationId xmlns:p14="http://schemas.microsoft.com/office/powerpoint/2010/main" val="1085542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46648DD-62A2-40CC-B41E-6944974F43B2}" type="datetimeFigureOut">
              <a:rPr kumimoji="1" lang="ja-JP" altLang="en-US" smtClean="0"/>
              <a:t>2019/5/21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A23B058-DD7F-4DE4-A1C1-09B863C4B7AC}" type="slidenum">
              <a:rPr kumimoji="1" lang="ja-JP" altLang="en-US" smtClean="0"/>
              <a:t>‹#›</a:t>
            </a:fld>
            <a:endParaRPr kumimoji="1" lang="ja-JP" altLang="en-US"/>
          </a:p>
        </p:txBody>
      </p:sp>
    </p:spTree>
    <p:extLst>
      <p:ext uri="{BB962C8B-B14F-4D97-AF65-F5344CB8AC3E}">
        <p14:creationId xmlns:p14="http://schemas.microsoft.com/office/powerpoint/2010/main" val="3207686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6648DD-62A2-40CC-B41E-6944974F43B2}" type="datetimeFigureOut">
              <a:rPr kumimoji="1" lang="ja-JP" altLang="en-US" smtClean="0"/>
              <a:t>2019/5/21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A23B058-DD7F-4DE4-A1C1-09B863C4B7AC}" type="slidenum">
              <a:rPr kumimoji="1" lang="ja-JP" altLang="en-US" smtClean="0"/>
              <a:t>‹#›</a:t>
            </a:fld>
            <a:endParaRPr kumimoji="1" lang="ja-JP" altLang="en-US"/>
          </a:p>
        </p:txBody>
      </p:sp>
    </p:spTree>
    <p:extLst>
      <p:ext uri="{BB962C8B-B14F-4D97-AF65-F5344CB8AC3E}">
        <p14:creationId xmlns:p14="http://schemas.microsoft.com/office/powerpoint/2010/main" val="2598011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1"/>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4" y="1426284"/>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1"/>
            <a:ext cx="2211884" cy="5505627"/>
          </a:xfrm>
        </p:spPr>
        <p:txBody>
          <a:bodyPr/>
          <a:lstStyle>
            <a:lvl1pPr marL="0" indent="0">
              <a:buNone/>
              <a:defRPr sz="1200"/>
            </a:lvl1pPr>
            <a:lvl2pPr marL="342868" indent="0">
              <a:buNone/>
              <a:defRPr sz="1100"/>
            </a:lvl2pPr>
            <a:lvl3pPr marL="685737" indent="0">
              <a:buNone/>
              <a:defRPr sz="900"/>
            </a:lvl3pPr>
            <a:lvl4pPr marL="1028605" indent="0">
              <a:buNone/>
              <a:defRPr sz="700"/>
            </a:lvl4pPr>
            <a:lvl5pPr marL="1371473" indent="0">
              <a:buNone/>
              <a:defRPr sz="700"/>
            </a:lvl5pPr>
            <a:lvl6pPr marL="1714342" indent="0">
              <a:buNone/>
              <a:defRPr sz="700"/>
            </a:lvl6pPr>
            <a:lvl7pPr marL="2057210" indent="0">
              <a:buNone/>
              <a:defRPr sz="700"/>
            </a:lvl7pPr>
            <a:lvl8pPr marL="2400078" indent="0">
              <a:buNone/>
              <a:defRPr sz="700"/>
            </a:lvl8pPr>
            <a:lvl9pPr marL="2742947" indent="0">
              <a:buNone/>
              <a:defRPr sz="7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46648DD-62A2-40CC-B41E-6944974F43B2}" type="datetimeFigureOut">
              <a:rPr kumimoji="1" lang="ja-JP" altLang="en-US" smtClean="0"/>
              <a:t>2019/5/21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23B058-DD7F-4DE4-A1C1-09B863C4B7AC}" type="slidenum">
              <a:rPr kumimoji="1" lang="ja-JP" altLang="en-US" smtClean="0"/>
              <a:t>‹#›</a:t>
            </a:fld>
            <a:endParaRPr kumimoji="1" lang="ja-JP" altLang="en-US"/>
          </a:p>
        </p:txBody>
      </p:sp>
    </p:spTree>
    <p:extLst>
      <p:ext uri="{BB962C8B-B14F-4D97-AF65-F5344CB8AC3E}">
        <p14:creationId xmlns:p14="http://schemas.microsoft.com/office/powerpoint/2010/main" val="1439178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1"/>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4" y="1426284"/>
            <a:ext cx="3471863" cy="7039681"/>
          </a:xfrm>
        </p:spPr>
        <p:txBody>
          <a:bodyPr anchor="t"/>
          <a:lstStyle>
            <a:lvl1pPr marL="0" indent="0">
              <a:buNone/>
              <a:defRPr sz="2400"/>
            </a:lvl1pPr>
            <a:lvl2pPr marL="342868" indent="0">
              <a:buNone/>
              <a:defRPr sz="2100"/>
            </a:lvl2pPr>
            <a:lvl3pPr marL="685737" indent="0">
              <a:buNone/>
              <a:defRPr sz="1800"/>
            </a:lvl3pPr>
            <a:lvl4pPr marL="1028605" indent="0">
              <a:buNone/>
              <a:defRPr sz="1500"/>
            </a:lvl4pPr>
            <a:lvl5pPr marL="1371473" indent="0">
              <a:buNone/>
              <a:defRPr sz="1500"/>
            </a:lvl5pPr>
            <a:lvl6pPr marL="1714342" indent="0">
              <a:buNone/>
              <a:defRPr sz="1500"/>
            </a:lvl6pPr>
            <a:lvl7pPr marL="2057210" indent="0">
              <a:buNone/>
              <a:defRPr sz="1500"/>
            </a:lvl7pPr>
            <a:lvl8pPr marL="2400078" indent="0">
              <a:buNone/>
              <a:defRPr sz="1500"/>
            </a:lvl8pPr>
            <a:lvl9pPr marL="2742947"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1"/>
            <a:ext cx="2211884" cy="5505627"/>
          </a:xfrm>
        </p:spPr>
        <p:txBody>
          <a:bodyPr/>
          <a:lstStyle>
            <a:lvl1pPr marL="0" indent="0">
              <a:buNone/>
              <a:defRPr sz="1200"/>
            </a:lvl1pPr>
            <a:lvl2pPr marL="342868" indent="0">
              <a:buNone/>
              <a:defRPr sz="1100"/>
            </a:lvl2pPr>
            <a:lvl3pPr marL="685737" indent="0">
              <a:buNone/>
              <a:defRPr sz="900"/>
            </a:lvl3pPr>
            <a:lvl4pPr marL="1028605" indent="0">
              <a:buNone/>
              <a:defRPr sz="700"/>
            </a:lvl4pPr>
            <a:lvl5pPr marL="1371473" indent="0">
              <a:buNone/>
              <a:defRPr sz="700"/>
            </a:lvl5pPr>
            <a:lvl6pPr marL="1714342" indent="0">
              <a:buNone/>
              <a:defRPr sz="700"/>
            </a:lvl6pPr>
            <a:lvl7pPr marL="2057210" indent="0">
              <a:buNone/>
              <a:defRPr sz="700"/>
            </a:lvl7pPr>
            <a:lvl8pPr marL="2400078" indent="0">
              <a:buNone/>
              <a:defRPr sz="700"/>
            </a:lvl8pPr>
            <a:lvl9pPr marL="2742947" indent="0">
              <a:buNone/>
              <a:defRPr sz="7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46648DD-62A2-40CC-B41E-6944974F43B2}" type="datetimeFigureOut">
              <a:rPr kumimoji="1" lang="ja-JP" altLang="en-US" smtClean="0"/>
              <a:t>2019/5/21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A23B058-DD7F-4DE4-A1C1-09B863C4B7AC}" type="slidenum">
              <a:rPr kumimoji="1" lang="ja-JP" altLang="en-US" smtClean="0"/>
              <a:t>‹#›</a:t>
            </a:fld>
            <a:endParaRPr kumimoji="1" lang="ja-JP" altLang="en-US"/>
          </a:p>
        </p:txBody>
      </p:sp>
    </p:spTree>
    <p:extLst>
      <p:ext uri="{BB962C8B-B14F-4D97-AF65-F5344CB8AC3E}">
        <p14:creationId xmlns:p14="http://schemas.microsoft.com/office/powerpoint/2010/main" val="3846443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527406"/>
            <a:ext cx="5915025" cy="1914702"/>
          </a:xfrm>
          <a:prstGeom prst="rect">
            <a:avLst/>
          </a:prstGeom>
        </p:spPr>
        <p:txBody>
          <a:bodyPr vert="horz" lIns="91432" tIns="45716" rIns="91432" bIns="45716"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9" y="2637014"/>
            <a:ext cx="5915025" cy="6285266"/>
          </a:xfrm>
          <a:prstGeom prst="rect">
            <a:avLst/>
          </a:prstGeom>
        </p:spPr>
        <p:txBody>
          <a:bodyPr vert="horz" lIns="91432" tIns="45716" rIns="91432" bIns="45716"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8"/>
            <a:ext cx="1543050" cy="527403"/>
          </a:xfrm>
          <a:prstGeom prst="rect">
            <a:avLst/>
          </a:prstGeom>
        </p:spPr>
        <p:txBody>
          <a:bodyPr vert="horz" lIns="91432" tIns="45716" rIns="91432" bIns="45716" rtlCol="0" anchor="ctr"/>
          <a:lstStyle>
            <a:lvl1pPr algn="l">
              <a:defRPr sz="900">
                <a:solidFill>
                  <a:schemeClr val="tx1">
                    <a:tint val="75000"/>
                  </a:schemeClr>
                </a:solidFill>
              </a:defRPr>
            </a:lvl1pPr>
          </a:lstStyle>
          <a:p>
            <a:fld id="{F46648DD-62A2-40CC-B41E-6944974F43B2}" type="datetimeFigureOut">
              <a:rPr kumimoji="1" lang="ja-JP" altLang="en-US" smtClean="0"/>
              <a:t>2019/5/21</a:t>
            </a:fld>
            <a:endParaRPr kumimoji="1" lang="ja-JP" altLang="en-US"/>
          </a:p>
        </p:txBody>
      </p:sp>
      <p:sp>
        <p:nvSpPr>
          <p:cNvPr id="5" name="Footer Placeholder 4"/>
          <p:cNvSpPr>
            <a:spLocks noGrp="1"/>
          </p:cNvSpPr>
          <p:nvPr>
            <p:ph type="ftr" sz="quarter" idx="3"/>
          </p:nvPr>
        </p:nvSpPr>
        <p:spPr>
          <a:xfrm>
            <a:off x="2271714" y="9181398"/>
            <a:ext cx="2314575" cy="527403"/>
          </a:xfrm>
          <a:prstGeom prst="rect">
            <a:avLst/>
          </a:prstGeom>
        </p:spPr>
        <p:txBody>
          <a:bodyPr vert="horz" lIns="91432" tIns="45716" rIns="91432" bIns="45716"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8"/>
            <a:ext cx="1543050" cy="527403"/>
          </a:xfrm>
          <a:prstGeom prst="rect">
            <a:avLst/>
          </a:prstGeom>
        </p:spPr>
        <p:txBody>
          <a:bodyPr vert="horz" lIns="91432" tIns="45716" rIns="91432" bIns="45716" rtlCol="0" anchor="ctr"/>
          <a:lstStyle>
            <a:lvl1pPr algn="r">
              <a:defRPr sz="900">
                <a:solidFill>
                  <a:schemeClr val="tx1">
                    <a:tint val="75000"/>
                  </a:schemeClr>
                </a:solidFill>
              </a:defRPr>
            </a:lvl1pPr>
          </a:lstStyle>
          <a:p>
            <a:fld id="{2A23B058-DD7F-4DE4-A1C1-09B863C4B7AC}" type="slidenum">
              <a:rPr kumimoji="1" lang="ja-JP" altLang="en-US" smtClean="0"/>
              <a:t>‹#›</a:t>
            </a:fld>
            <a:endParaRPr kumimoji="1" lang="ja-JP" altLang="en-US"/>
          </a:p>
        </p:txBody>
      </p:sp>
    </p:spTree>
    <p:extLst>
      <p:ext uri="{BB962C8B-B14F-4D97-AF65-F5344CB8AC3E}">
        <p14:creationId xmlns:p14="http://schemas.microsoft.com/office/powerpoint/2010/main" val="14337896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737"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34" indent="-171434" algn="l" defTabSz="685737"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03" indent="-171434" algn="l" defTabSz="685737"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171" indent="-171434" algn="l" defTabSz="685737"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039" indent="-171434" algn="l" defTabSz="685737" rtl="0" eaLnBrk="1" latinLnBrk="0" hangingPunct="1">
        <a:lnSpc>
          <a:spcPct val="90000"/>
        </a:lnSpc>
        <a:spcBef>
          <a:spcPts val="375"/>
        </a:spcBef>
        <a:buFont typeface="Arial" panose="020B0604020202020204" pitchFamily="34" charset="0"/>
        <a:buChar char="•"/>
        <a:defRPr kumimoji="1" sz="1300" kern="1200">
          <a:solidFill>
            <a:schemeClr val="tx1"/>
          </a:solidFill>
          <a:latin typeface="+mn-lt"/>
          <a:ea typeface="+mn-ea"/>
          <a:cs typeface="+mn-cs"/>
        </a:defRPr>
      </a:lvl4pPr>
      <a:lvl5pPr marL="1542908" indent="-171434" algn="l" defTabSz="685737" rtl="0" eaLnBrk="1" latinLnBrk="0" hangingPunct="1">
        <a:lnSpc>
          <a:spcPct val="90000"/>
        </a:lnSpc>
        <a:spcBef>
          <a:spcPts val="375"/>
        </a:spcBef>
        <a:buFont typeface="Arial" panose="020B0604020202020204" pitchFamily="34" charset="0"/>
        <a:buChar char="•"/>
        <a:defRPr kumimoji="1" sz="1300" kern="1200">
          <a:solidFill>
            <a:schemeClr val="tx1"/>
          </a:solidFill>
          <a:latin typeface="+mn-lt"/>
          <a:ea typeface="+mn-ea"/>
          <a:cs typeface="+mn-cs"/>
        </a:defRPr>
      </a:lvl5pPr>
      <a:lvl6pPr marL="1885776" indent="-171434" algn="l" defTabSz="685737" rtl="0" eaLnBrk="1" latinLnBrk="0" hangingPunct="1">
        <a:lnSpc>
          <a:spcPct val="90000"/>
        </a:lnSpc>
        <a:spcBef>
          <a:spcPts val="375"/>
        </a:spcBef>
        <a:buFont typeface="Arial" panose="020B0604020202020204" pitchFamily="34" charset="0"/>
        <a:buChar char="•"/>
        <a:defRPr kumimoji="1" sz="1300" kern="1200">
          <a:solidFill>
            <a:schemeClr val="tx1"/>
          </a:solidFill>
          <a:latin typeface="+mn-lt"/>
          <a:ea typeface="+mn-ea"/>
          <a:cs typeface="+mn-cs"/>
        </a:defRPr>
      </a:lvl6pPr>
      <a:lvl7pPr marL="2228644" indent="-171434" algn="l" defTabSz="685737" rtl="0" eaLnBrk="1" latinLnBrk="0" hangingPunct="1">
        <a:lnSpc>
          <a:spcPct val="90000"/>
        </a:lnSpc>
        <a:spcBef>
          <a:spcPts val="375"/>
        </a:spcBef>
        <a:buFont typeface="Arial" panose="020B0604020202020204" pitchFamily="34" charset="0"/>
        <a:buChar char="•"/>
        <a:defRPr kumimoji="1" sz="1300" kern="1200">
          <a:solidFill>
            <a:schemeClr val="tx1"/>
          </a:solidFill>
          <a:latin typeface="+mn-lt"/>
          <a:ea typeface="+mn-ea"/>
          <a:cs typeface="+mn-cs"/>
        </a:defRPr>
      </a:lvl7pPr>
      <a:lvl8pPr marL="2571513" indent="-171434" algn="l" defTabSz="685737" rtl="0" eaLnBrk="1" latinLnBrk="0" hangingPunct="1">
        <a:lnSpc>
          <a:spcPct val="90000"/>
        </a:lnSpc>
        <a:spcBef>
          <a:spcPts val="375"/>
        </a:spcBef>
        <a:buFont typeface="Arial" panose="020B0604020202020204" pitchFamily="34" charset="0"/>
        <a:buChar char="•"/>
        <a:defRPr kumimoji="1" sz="1300" kern="1200">
          <a:solidFill>
            <a:schemeClr val="tx1"/>
          </a:solidFill>
          <a:latin typeface="+mn-lt"/>
          <a:ea typeface="+mn-ea"/>
          <a:cs typeface="+mn-cs"/>
        </a:defRPr>
      </a:lvl8pPr>
      <a:lvl9pPr marL="2914381" indent="-171434" algn="l" defTabSz="685737" rtl="0" eaLnBrk="1" latinLnBrk="0" hangingPunct="1">
        <a:lnSpc>
          <a:spcPct val="90000"/>
        </a:lnSpc>
        <a:spcBef>
          <a:spcPts val="375"/>
        </a:spcBef>
        <a:buFont typeface="Arial" panose="020B0604020202020204" pitchFamily="34" charset="0"/>
        <a:buChar char="•"/>
        <a:defRPr kumimoji="1" sz="1300" kern="1200">
          <a:solidFill>
            <a:schemeClr val="tx1"/>
          </a:solidFill>
          <a:latin typeface="+mn-lt"/>
          <a:ea typeface="+mn-ea"/>
          <a:cs typeface="+mn-cs"/>
        </a:defRPr>
      </a:lvl9pPr>
    </p:bodyStyle>
    <p:otherStyle>
      <a:defPPr>
        <a:defRPr lang="en-US"/>
      </a:defPPr>
      <a:lvl1pPr marL="0" algn="l" defTabSz="685737" rtl="0" eaLnBrk="1" latinLnBrk="0" hangingPunct="1">
        <a:defRPr kumimoji="1" sz="1300" kern="1200">
          <a:solidFill>
            <a:schemeClr val="tx1"/>
          </a:solidFill>
          <a:latin typeface="+mn-lt"/>
          <a:ea typeface="+mn-ea"/>
          <a:cs typeface="+mn-cs"/>
        </a:defRPr>
      </a:lvl1pPr>
      <a:lvl2pPr marL="342868" algn="l" defTabSz="685737" rtl="0" eaLnBrk="1" latinLnBrk="0" hangingPunct="1">
        <a:defRPr kumimoji="1" sz="1300" kern="1200">
          <a:solidFill>
            <a:schemeClr val="tx1"/>
          </a:solidFill>
          <a:latin typeface="+mn-lt"/>
          <a:ea typeface="+mn-ea"/>
          <a:cs typeface="+mn-cs"/>
        </a:defRPr>
      </a:lvl2pPr>
      <a:lvl3pPr marL="685737" algn="l" defTabSz="685737" rtl="0" eaLnBrk="1" latinLnBrk="0" hangingPunct="1">
        <a:defRPr kumimoji="1" sz="1300" kern="1200">
          <a:solidFill>
            <a:schemeClr val="tx1"/>
          </a:solidFill>
          <a:latin typeface="+mn-lt"/>
          <a:ea typeface="+mn-ea"/>
          <a:cs typeface="+mn-cs"/>
        </a:defRPr>
      </a:lvl3pPr>
      <a:lvl4pPr marL="1028605" algn="l" defTabSz="685737" rtl="0" eaLnBrk="1" latinLnBrk="0" hangingPunct="1">
        <a:defRPr kumimoji="1" sz="1300" kern="1200">
          <a:solidFill>
            <a:schemeClr val="tx1"/>
          </a:solidFill>
          <a:latin typeface="+mn-lt"/>
          <a:ea typeface="+mn-ea"/>
          <a:cs typeface="+mn-cs"/>
        </a:defRPr>
      </a:lvl4pPr>
      <a:lvl5pPr marL="1371473" algn="l" defTabSz="685737" rtl="0" eaLnBrk="1" latinLnBrk="0" hangingPunct="1">
        <a:defRPr kumimoji="1" sz="1300" kern="1200">
          <a:solidFill>
            <a:schemeClr val="tx1"/>
          </a:solidFill>
          <a:latin typeface="+mn-lt"/>
          <a:ea typeface="+mn-ea"/>
          <a:cs typeface="+mn-cs"/>
        </a:defRPr>
      </a:lvl5pPr>
      <a:lvl6pPr marL="1714342" algn="l" defTabSz="685737" rtl="0" eaLnBrk="1" latinLnBrk="0" hangingPunct="1">
        <a:defRPr kumimoji="1" sz="1300" kern="1200">
          <a:solidFill>
            <a:schemeClr val="tx1"/>
          </a:solidFill>
          <a:latin typeface="+mn-lt"/>
          <a:ea typeface="+mn-ea"/>
          <a:cs typeface="+mn-cs"/>
        </a:defRPr>
      </a:lvl6pPr>
      <a:lvl7pPr marL="2057210" algn="l" defTabSz="685737" rtl="0" eaLnBrk="1" latinLnBrk="0" hangingPunct="1">
        <a:defRPr kumimoji="1" sz="1300" kern="1200">
          <a:solidFill>
            <a:schemeClr val="tx1"/>
          </a:solidFill>
          <a:latin typeface="+mn-lt"/>
          <a:ea typeface="+mn-ea"/>
          <a:cs typeface="+mn-cs"/>
        </a:defRPr>
      </a:lvl7pPr>
      <a:lvl8pPr marL="2400078" algn="l" defTabSz="685737" rtl="0" eaLnBrk="1" latinLnBrk="0" hangingPunct="1">
        <a:defRPr kumimoji="1" sz="1300" kern="1200">
          <a:solidFill>
            <a:schemeClr val="tx1"/>
          </a:solidFill>
          <a:latin typeface="+mn-lt"/>
          <a:ea typeface="+mn-ea"/>
          <a:cs typeface="+mn-cs"/>
        </a:defRPr>
      </a:lvl8pPr>
      <a:lvl9pPr marL="2742947" algn="l" defTabSz="685737"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xmlns="" id="{E2A2EE71-1438-44E5-8CAB-9CD1B139BCD5}"/>
              </a:ext>
            </a:extLst>
          </p:cNvPr>
          <p:cNvSpPr txBox="1"/>
          <p:nvPr/>
        </p:nvSpPr>
        <p:spPr>
          <a:xfrm>
            <a:off x="438412" y="363256"/>
            <a:ext cx="5824603" cy="1700410"/>
          </a:xfrm>
          <a:prstGeom prst="rect">
            <a:avLst/>
          </a:prstGeom>
          <a:noFill/>
        </p:spPr>
        <p:txBody>
          <a:bodyPr wrap="square" lIns="91432" tIns="45716" rIns="91432" bIns="45716" rtlCol="0">
            <a:spAutoFit/>
          </a:bodyPr>
          <a:lstStyle/>
          <a:p>
            <a:pPr algn="r"/>
            <a:r>
              <a:rPr kumimoji="1" lang="en-US" altLang="ja-JP" dirty="0">
                <a:latin typeface="Meiryo UI" panose="020B0604030504040204" pitchFamily="50" charset="-128"/>
                <a:ea typeface="Meiryo UI" panose="020B0604030504040204" pitchFamily="50" charset="-128"/>
              </a:rPr>
              <a:t>F</a:t>
            </a:r>
            <a:r>
              <a:rPr kumimoji="1" lang="ja-JP" altLang="en-US" dirty="0">
                <a:latin typeface="Meiryo UI" panose="020B0604030504040204" pitchFamily="50" charset="-128"/>
                <a:ea typeface="Meiryo UI" panose="020B0604030504040204" pitchFamily="50" charset="-128"/>
              </a:rPr>
              <a:t>プレイス　就労支援担当行</a:t>
            </a:r>
            <a:endParaRPr kumimoji="1" lang="en-US" altLang="ja-JP" dirty="0">
              <a:latin typeface="Meiryo UI" panose="020B0604030504040204" pitchFamily="50" charset="-128"/>
              <a:ea typeface="Meiryo UI" panose="020B0604030504040204" pitchFamily="50" charset="-128"/>
            </a:endParaRPr>
          </a:p>
          <a:p>
            <a:pPr algn="ctr"/>
            <a:r>
              <a:rPr kumimoji="1" lang="en-US" altLang="ja-JP" sz="2400" b="1" dirty="0">
                <a:latin typeface="Meiryo UI" panose="020B0604030504040204" pitchFamily="50" charset="-128"/>
                <a:ea typeface="Meiryo UI" panose="020B0604030504040204" pitchFamily="50" charset="-128"/>
              </a:rPr>
              <a:t>F</a:t>
            </a:r>
            <a:r>
              <a:rPr kumimoji="1" lang="ja-JP" altLang="en-US" sz="2400" b="1" dirty="0">
                <a:latin typeface="Meiryo UI" panose="020B0604030504040204" pitchFamily="50" charset="-128"/>
                <a:ea typeface="Meiryo UI" panose="020B0604030504040204" pitchFamily="50" charset="-128"/>
              </a:rPr>
              <a:t>プレイス　就労支援セミナー　申込用紙</a:t>
            </a:r>
            <a:endParaRPr kumimoji="1" lang="en-US" altLang="ja-JP" sz="2400" b="1"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下記項目にご記入の上、</a:t>
            </a:r>
            <a:r>
              <a:rPr kumimoji="1" lang="en-US" altLang="ja-JP" sz="1400" dirty="0">
                <a:latin typeface="Meiryo UI" panose="020B0604030504040204" pitchFamily="50" charset="-128"/>
                <a:ea typeface="Meiryo UI" panose="020B0604030504040204" pitchFamily="50" charset="-128"/>
              </a:rPr>
              <a:t>FAX</a:t>
            </a:r>
            <a:r>
              <a:rPr kumimoji="1" lang="ja-JP" altLang="en-US" sz="1400" dirty="0">
                <a:latin typeface="Meiryo UI" panose="020B0604030504040204" pitchFamily="50" charset="-128"/>
                <a:ea typeface="Meiryo UI" panose="020B0604030504040204" pitchFamily="50" charset="-128"/>
              </a:rPr>
              <a:t>してください。</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電話にてお申込みの際は、下記の情報をお伝えください。</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締切：</a:t>
            </a:r>
            <a:r>
              <a:rPr kumimoji="1" lang="en-US" altLang="ja-JP" sz="1400" dirty="0">
                <a:latin typeface="Meiryo UI" panose="020B0604030504040204" pitchFamily="50" charset="-128"/>
                <a:ea typeface="Meiryo UI" panose="020B0604030504040204" pitchFamily="50" charset="-128"/>
              </a:rPr>
              <a:t>7</a:t>
            </a:r>
            <a:r>
              <a:rPr kumimoji="1" lang="ja-JP" altLang="en-US" sz="1400" dirty="0">
                <a:latin typeface="Meiryo UI" panose="020B0604030504040204" pitchFamily="50" charset="-128"/>
                <a:ea typeface="Meiryo UI" panose="020B0604030504040204" pitchFamily="50" charset="-128"/>
              </a:rPr>
              <a:t>月</a:t>
            </a:r>
            <a:r>
              <a:rPr kumimoji="1" lang="en-US" altLang="ja-JP" sz="1400" dirty="0">
                <a:latin typeface="Meiryo UI" panose="020B0604030504040204" pitchFamily="50" charset="-128"/>
                <a:ea typeface="Meiryo UI" panose="020B0604030504040204" pitchFamily="50" charset="-128"/>
              </a:rPr>
              <a:t>4</a:t>
            </a:r>
            <a:r>
              <a:rPr kumimoji="1" lang="ja-JP" altLang="en-US" sz="1400" dirty="0">
                <a:latin typeface="Meiryo UI" panose="020B0604030504040204" pitchFamily="50" charset="-128"/>
                <a:ea typeface="Meiryo UI" panose="020B0604030504040204" pitchFamily="50" charset="-128"/>
              </a:rPr>
              <a:t>日（木）</a:t>
            </a:r>
            <a:endParaRPr kumimoji="1" lang="en-US" altLang="ja-JP" sz="1400"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p:txBody>
      </p:sp>
      <p:graphicFrame>
        <p:nvGraphicFramePr>
          <p:cNvPr id="3" name="表 2">
            <a:extLst>
              <a:ext uri="{FF2B5EF4-FFF2-40B4-BE49-F238E27FC236}">
                <a16:creationId xmlns:a16="http://schemas.microsoft.com/office/drawing/2014/main" xmlns="" id="{C37BE586-2F94-4FE9-A129-2335A20792CD}"/>
              </a:ext>
            </a:extLst>
          </p:cNvPr>
          <p:cNvGraphicFramePr>
            <a:graphicFrameLocks noGrp="1"/>
          </p:cNvGraphicFramePr>
          <p:nvPr>
            <p:extLst>
              <p:ext uri="{D42A27DB-BD31-4B8C-83A1-F6EECF244321}">
                <p14:modId xmlns:p14="http://schemas.microsoft.com/office/powerpoint/2010/main" val="939787454"/>
              </p:ext>
            </p:extLst>
          </p:nvPr>
        </p:nvGraphicFramePr>
        <p:xfrm>
          <a:off x="438411" y="1805784"/>
          <a:ext cx="5812077" cy="6479991"/>
        </p:xfrm>
        <a:graphic>
          <a:graphicData uri="http://schemas.openxmlformats.org/drawingml/2006/table">
            <a:tbl>
              <a:tblPr firstRow="1" bandRow="1">
                <a:tableStyleId>{5940675A-B579-460E-94D1-54222C63F5DA}</a:tableStyleId>
              </a:tblPr>
              <a:tblGrid>
                <a:gridCol w="2004164">
                  <a:extLst>
                    <a:ext uri="{9D8B030D-6E8A-4147-A177-3AD203B41FA5}">
                      <a16:colId xmlns:a16="http://schemas.microsoft.com/office/drawing/2014/main" xmlns="" val="668272069"/>
                    </a:ext>
                  </a:extLst>
                </a:gridCol>
                <a:gridCol w="1866379">
                  <a:extLst>
                    <a:ext uri="{9D8B030D-6E8A-4147-A177-3AD203B41FA5}">
                      <a16:colId xmlns:a16="http://schemas.microsoft.com/office/drawing/2014/main" xmlns="" val="4092951085"/>
                    </a:ext>
                  </a:extLst>
                </a:gridCol>
                <a:gridCol w="1941534">
                  <a:extLst>
                    <a:ext uri="{9D8B030D-6E8A-4147-A177-3AD203B41FA5}">
                      <a16:colId xmlns:a16="http://schemas.microsoft.com/office/drawing/2014/main" xmlns="" val="3005037859"/>
                    </a:ext>
                  </a:extLst>
                </a:gridCol>
              </a:tblGrid>
              <a:tr h="510745">
                <a:tc>
                  <a:txBody>
                    <a:bodyPr/>
                    <a:lstStyle/>
                    <a:p>
                      <a:r>
                        <a:rPr kumimoji="1" lang="ja-JP" altLang="en-US" sz="1600" b="1" dirty="0">
                          <a:latin typeface="Meiryo UI" panose="020B0604030504040204" pitchFamily="50" charset="-128"/>
                          <a:ea typeface="Meiryo UI" panose="020B0604030504040204" pitchFamily="50" charset="-128"/>
                        </a:rPr>
                        <a:t>申込講座名</a:t>
                      </a:r>
                    </a:p>
                  </a:txBody>
                  <a:tcPr/>
                </a:tc>
                <a:tc gridSpan="2">
                  <a:txBody>
                    <a:bodyPr/>
                    <a:lstStyle/>
                    <a:p>
                      <a:r>
                        <a:rPr kumimoji="1" lang="ja-JP" altLang="en-US" sz="1600" b="1" dirty="0" err="1">
                          <a:latin typeface="Meiryo UI" panose="020B0604030504040204" pitchFamily="50" charset="-128"/>
                          <a:ea typeface="Meiryo UI" panose="020B0604030504040204" pitchFamily="50" charset="-128"/>
                        </a:rPr>
                        <a:t>障がい</a:t>
                      </a:r>
                      <a:r>
                        <a:rPr kumimoji="1" lang="ja-JP" altLang="en-US" sz="1600" b="1" dirty="0">
                          <a:latin typeface="Meiryo UI" panose="020B0604030504040204" pitchFamily="50" charset="-128"/>
                          <a:ea typeface="Meiryo UI" panose="020B0604030504040204" pitchFamily="50" charset="-128"/>
                        </a:rPr>
                        <a:t>者のためのキャリアデザインセミナー</a:t>
                      </a:r>
                    </a:p>
                  </a:txBody>
                  <a:tcPr/>
                </a:tc>
                <a:tc hMerge="1">
                  <a:txBody>
                    <a:bodyPr/>
                    <a:lstStyle/>
                    <a:p>
                      <a:endParaRPr kumimoji="1" lang="ja-JP" altLang="en-US"/>
                    </a:p>
                  </a:txBody>
                  <a:tcPr/>
                </a:tc>
                <a:extLst>
                  <a:ext uri="{0D108BD9-81ED-4DB2-BD59-A6C34878D82A}">
                    <a16:rowId xmlns:a16="http://schemas.microsoft.com/office/drawing/2014/main" xmlns="" val="157103292"/>
                  </a:ext>
                </a:extLst>
              </a:tr>
              <a:tr h="510745">
                <a:tc>
                  <a:txBody>
                    <a:bodyPr/>
                    <a:lstStyle/>
                    <a:p>
                      <a:r>
                        <a:rPr kumimoji="1" lang="ja-JP" altLang="en-US" sz="1400" dirty="0">
                          <a:latin typeface="Meiryo UI" panose="020B0604030504040204" pitchFamily="50" charset="-128"/>
                          <a:ea typeface="Meiryo UI" panose="020B0604030504040204" pitchFamily="50" charset="-128"/>
                        </a:rPr>
                        <a:t>日時</a:t>
                      </a:r>
                    </a:p>
                  </a:txBody>
                  <a:tcPr/>
                </a:tc>
                <a:tc gridSpan="2">
                  <a:txBody>
                    <a:bodyPr/>
                    <a:lstStyle/>
                    <a:p>
                      <a:r>
                        <a:rPr kumimoji="1" lang="en-US" altLang="ja-JP" sz="1400" dirty="0">
                          <a:latin typeface="Meiryo UI" panose="020B0604030504040204" pitchFamily="50" charset="-128"/>
                          <a:ea typeface="Meiryo UI" panose="020B0604030504040204" pitchFamily="50" charset="-128"/>
                        </a:rPr>
                        <a:t>7</a:t>
                      </a:r>
                      <a:r>
                        <a:rPr kumimoji="1" lang="ja-JP" altLang="en-US" sz="1400" dirty="0">
                          <a:latin typeface="Meiryo UI" panose="020B0604030504040204" pitchFamily="50" charset="-128"/>
                          <a:ea typeface="Meiryo UI" panose="020B0604030504040204" pitchFamily="50" charset="-128"/>
                        </a:rPr>
                        <a:t>月</a:t>
                      </a:r>
                      <a:r>
                        <a:rPr kumimoji="1" lang="en-US" altLang="ja-JP" sz="1400" dirty="0">
                          <a:latin typeface="Meiryo UI" panose="020B0604030504040204" pitchFamily="50" charset="-128"/>
                          <a:ea typeface="Meiryo UI" panose="020B0604030504040204" pitchFamily="50" charset="-128"/>
                        </a:rPr>
                        <a:t>19</a:t>
                      </a:r>
                      <a:r>
                        <a:rPr kumimoji="1" lang="ja-JP" altLang="en-US" sz="1400" dirty="0">
                          <a:latin typeface="Meiryo UI" panose="020B0604030504040204" pitchFamily="50" charset="-128"/>
                          <a:ea typeface="Meiryo UI" panose="020B0604030504040204" pitchFamily="50" charset="-128"/>
                        </a:rPr>
                        <a:t>日（金）</a:t>
                      </a:r>
                      <a:r>
                        <a:rPr kumimoji="1" lang="en-US" altLang="ja-JP" sz="1400" dirty="0">
                          <a:latin typeface="Meiryo UI" panose="020B0604030504040204" pitchFamily="50" charset="-128"/>
                          <a:ea typeface="Meiryo UI" panose="020B0604030504040204" pitchFamily="50" charset="-128"/>
                        </a:rPr>
                        <a:t>13:30-16:30</a:t>
                      </a:r>
                    </a:p>
                  </a:txBody>
                  <a:tcPr/>
                </a:tc>
                <a:tc hMerge="1">
                  <a:txBody>
                    <a:bodyPr/>
                    <a:lstStyle/>
                    <a:p>
                      <a:endParaRPr kumimoji="1" lang="ja-JP" altLang="en-US"/>
                    </a:p>
                  </a:txBody>
                  <a:tcPr/>
                </a:tc>
                <a:extLst>
                  <a:ext uri="{0D108BD9-81ED-4DB2-BD59-A6C34878D82A}">
                    <a16:rowId xmlns:a16="http://schemas.microsoft.com/office/drawing/2014/main" xmlns="" val="1079353741"/>
                  </a:ext>
                </a:extLst>
              </a:tr>
              <a:tr h="436557">
                <a:tc>
                  <a:txBody>
                    <a:bodyPr/>
                    <a:lstStyle/>
                    <a:p>
                      <a:r>
                        <a:rPr kumimoji="1" lang="ja-JP" altLang="en-US" sz="1400" dirty="0">
                          <a:latin typeface="Meiryo UI" panose="020B0604030504040204" pitchFamily="50" charset="-128"/>
                          <a:ea typeface="Meiryo UI" panose="020B0604030504040204" pitchFamily="50" charset="-128"/>
                        </a:rPr>
                        <a:t>フリガナ</a:t>
                      </a: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xmlns="" val="3358552278"/>
                  </a:ext>
                </a:extLst>
              </a:tr>
              <a:tr h="672815">
                <a:tc>
                  <a:txBody>
                    <a:bodyPr/>
                    <a:lstStyle/>
                    <a:p>
                      <a:r>
                        <a:rPr kumimoji="1" lang="ja-JP" altLang="en-US" sz="1400" dirty="0">
                          <a:latin typeface="Meiryo UI" panose="020B0604030504040204" pitchFamily="50" charset="-128"/>
                          <a:ea typeface="Meiryo UI" panose="020B0604030504040204" pitchFamily="50" charset="-128"/>
                        </a:rPr>
                        <a:t>申込者氏名</a:t>
                      </a:r>
                    </a:p>
                  </a:txBody>
                  <a:tcPr/>
                </a:tc>
                <a:tc>
                  <a:txBody>
                    <a:bodyPr/>
                    <a:lstStyle/>
                    <a:p>
                      <a:r>
                        <a:rPr kumimoji="1" lang="ja-JP" altLang="en-US" sz="1400" dirty="0">
                          <a:latin typeface="Meiryo UI" panose="020B0604030504040204" pitchFamily="50" charset="-128"/>
                          <a:ea typeface="Meiryo UI" panose="020B0604030504040204" pitchFamily="50" charset="-128"/>
                        </a:rPr>
                        <a:t>姓</a:t>
                      </a:r>
                    </a:p>
                  </a:txBody>
                  <a:tcPr/>
                </a:tc>
                <a:tc>
                  <a:txBody>
                    <a:bodyPr/>
                    <a:lstStyle/>
                    <a:p>
                      <a:r>
                        <a:rPr kumimoji="1" lang="ja-JP" altLang="en-US" sz="1400" dirty="0">
                          <a:latin typeface="Meiryo UI" panose="020B0604030504040204" pitchFamily="50" charset="-128"/>
                          <a:ea typeface="Meiryo UI" panose="020B0604030504040204" pitchFamily="50" charset="-128"/>
                        </a:rPr>
                        <a:t>名</a:t>
                      </a:r>
                    </a:p>
                  </a:txBody>
                  <a:tcPr/>
                </a:tc>
                <a:extLst>
                  <a:ext uri="{0D108BD9-81ED-4DB2-BD59-A6C34878D82A}">
                    <a16:rowId xmlns:a16="http://schemas.microsoft.com/office/drawing/2014/main" xmlns="" val="1343573499"/>
                  </a:ext>
                </a:extLst>
              </a:tr>
              <a:tr h="692653">
                <a:tc>
                  <a:txBody>
                    <a:bodyPr/>
                    <a:lstStyle/>
                    <a:p>
                      <a:r>
                        <a:rPr kumimoji="1" lang="ja-JP" altLang="en-US" sz="1400" dirty="0">
                          <a:latin typeface="Meiryo UI" panose="020B0604030504040204" pitchFamily="50" charset="-128"/>
                          <a:ea typeface="Meiryo UI" panose="020B0604030504040204" pitchFamily="50" charset="-128"/>
                        </a:rPr>
                        <a:t>藤沢市に</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〇にチェックして</a:t>
                      </a:r>
                      <a:endParaRPr kumimoji="1" lang="en-US" altLang="ja-JP" sz="1400" dirty="0">
                        <a:latin typeface="Meiryo UI" panose="020B0604030504040204" pitchFamily="50" charset="-128"/>
                        <a:ea typeface="Meiryo UI" panose="020B0604030504040204" pitchFamily="50" charset="-128"/>
                      </a:endParaRPr>
                    </a:p>
                    <a:p>
                      <a:r>
                        <a:rPr kumimoji="1" lang="ja-JP" altLang="en-US" sz="1400">
                          <a:latin typeface="Meiryo UI" panose="020B0604030504040204" pitchFamily="50" charset="-128"/>
                          <a:ea typeface="Meiryo UI" panose="020B0604030504040204" pitchFamily="50" charset="-128"/>
                        </a:rPr>
                        <a:t>ください</a:t>
                      </a:r>
                      <a:r>
                        <a:rPr kumimoji="1" lang="ja-JP" altLang="en-US" sz="1400" dirty="0">
                          <a:latin typeface="Meiryo UI" panose="020B0604030504040204" pitchFamily="50" charset="-128"/>
                          <a:ea typeface="Meiryo UI" panose="020B0604030504040204" pitchFamily="50" charset="-128"/>
                        </a:rPr>
                        <a:t>）</a:t>
                      </a:r>
                    </a:p>
                  </a:txBody>
                  <a:tcPr/>
                </a:tc>
                <a:tc gridSpan="2">
                  <a:txBody>
                    <a:bodyPr/>
                    <a:lstStyle/>
                    <a:p>
                      <a:r>
                        <a:rPr kumimoji="1" lang="ja-JP" altLang="en-US" sz="1400" dirty="0">
                          <a:latin typeface="Meiryo UI" panose="020B0604030504040204" pitchFamily="50" charset="-128"/>
                          <a:ea typeface="Meiryo UI" panose="020B0604030504040204" pitchFamily="50" charset="-128"/>
                        </a:rPr>
                        <a:t>〇在住　　〇在勤　　〇在学</a:t>
                      </a:r>
                    </a:p>
                  </a:txBody>
                  <a:tcPr anchor="ctr"/>
                </a:tc>
                <a:tc hMerge="1">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xmlns="" val="2763573854"/>
                  </a:ext>
                </a:extLst>
              </a:tr>
              <a:tr h="510745">
                <a:tc>
                  <a:txBody>
                    <a:bodyPr/>
                    <a:lstStyle/>
                    <a:p>
                      <a:r>
                        <a:rPr kumimoji="1" lang="ja-JP" altLang="en-US" sz="1400" dirty="0">
                          <a:latin typeface="Meiryo UI" panose="020B0604030504040204" pitchFamily="50" charset="-128"/>
                          <a:ea typeface="Meiryo UI" panose="020B0604030504040204" pitchFamily="50" charset="-128"/>
                        </a:rPr>
                        <a:t>性別</a:t>
                      </a:r>
                    </a:p>
                  </a:txBody>
                  <a:tcPr/>
                </a:tc>
                <a:tc gridSpan="2">
                  <a:txBody>
                    <a:bodyPr/>
                    <a:lstStyle/>
                    <a:p>
                      <a:endParaRPr kumimoji="1" lang="ja-JP" altLang="en-US" sz="1400" dirty="0">
                        <a:latin typeface="Meiryo UI" panose="020B0604030504040204" pitchFamily="50" charset="-128"/>
                        <a:ea typeface="Meiryo UI" panose="020B0604030504040204" pitchFamily="50" charset="-128"/>
                      </a:endParaRPr>
                    </a:p>
                  </a:txBody>
                  <a:tcPr/>
                </a:tc>
                <a:tc hMerge="1">
                  <a:txBody>
                    <a:bodyPr/>
                    <a:lstStyle/>
                    <a:p>
                      <a:endParaRPr kumimoji="1" lang="ja-JP" altLang="en-US"/>
                    </a:p>
                  </a:txBody>
                  <a:tcPr/>
                </a:tc>
                <a:extLst>
                  <a:ext uri="{0D108BD9-81ED-4DB2-BD59-A6C34878D82A}">
                    <a16:rowId xmlns:a16="http://schemas.microsoft.com/office/drawing/2014/main" xmlns="" val="4271062368"/>
                  </a:ext>
                </a:extLst>
              </a:tr>
              <a:tr h="692653">
                <a:tc>
                  <a:txBody>
                    <a:bodyPr/>
                    <a:lstStyle/>
                    <a:p>
                      <a:r>
                        <a:rPr kumimoji="1" lang="ja-JP" altLang="en-US" sz="1400" dirty="0">
                          <a:latin typeface="Meiryo UI" panose="020B0604030504040204" pitchFamily="50" charset="-128"/>
                          <a:ea typeface="Meiryo UI" panose="020B0604030504040204" pitchFamily="50" charset="-128"/>
                        </a:rPr>
                        <a:t>在勤・在学の場合</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勤務先名または学校名</a:t>
                      </a:r>
                    </a:p>
                  </a:txBody>
                  <a:tcPr/>
                </a:tc>
                <a:tc gridSpan="2">
                  <a:txBody>
                    <a:bodyPr/>
                    <a:lstStyle/>
                    <a:p>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txBody>
                  <a:tcPr/>
                </a:tc>
                <a:tc hMerge="1">
                  <a:txBody>
                    <a:bodyPr/>
                    <a:lstStyle/>
                    <a:p>
                      <a:endParaRPr kumimoji="1" lang="ja-JP" altLang="en-US"/>
                    </a:p>
                  </a:txBody>
                  <a:tcPr/>
                </a:tc>
                <a:extLst>
                  <a:ext uri="{0D108BD9-81ED-4DB2-BD59-A6C34878D82A}">
                    <a16:rowId xmlns:a16="http://schemas.microsoft.com/office/drawing/2014/main" xmlns="" val="3680063152"/>
                  </a:ext>
                </a:extLst>
              </a:tr>
              <a:tr h="692653">
                <a:tc>
                  <a:txBody>
                    <a:bodyPr/>
                    <a:lstStyle/>
                    <a:p>
                      <a:r>
                        <a:rPr kumimoji="1" lang="ja-JP" altLang="en-US" sz="1400" dirty="0">
                          <a:latin typeface="Meiryo UI" panose="020B0604030504040204" pitchFamily="50" charset="-128"/>
                          <a:ea typeface="Meiryo UI" panose="020B0604030504040204" pitchFamily="50" charset="-128"/>
                        </a:rPr>
                        <a:t>電話番号（日中ご連絡</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できる番号）</a:t>
                      </a:r>
                    </a:p>
                  </a:txBody>
                  <a:tcPr/>
                </a:tc>
                <a:tc gridSpan="2">
                  <a:txBody>
                    <a:bodyPr/>
                    <a:lstStyle/>
                    <a:p>
                      <a:endParaRPr kumimoji="1" lang="en-US" altLang="ja-JP" sz="1400" dirty="0">
                        <a:latin typeface="Meiryo UI" panose="020B0604030504040204" pitchFamily="50" charset="-128"/>
                        <a:ea typeface="Meiryo UI" panose="020B0604030504040204" pitchFamily="50" charset="-128"/>
                      </a:endParaRPr>
                    </a:p>
                  </a:txBody>
                  <a:tcPr/>
                </a:tc>
                <a:tc hMerge="1">
                  <a:txBody>
                    <a:bodyPr/>
                    <a:lstStyle/>
                    <a:p>
                      <a:endParaRPr kumimoji="1" lang="ja-JP" altLang="en-US"/>
                    </a:p>
                  </a:txBody>
                  <a:tcPr/>
                </a:tc>
                <a:extLst>
                  <a:ext uri="{0D108BD9-81ED-4DB2-BD59-A6C34878D82A}">
                    <a16:rowId xmlns:a16="http://schemas.microsoft.com/office/drawing/2014/main" xmlns="" val="1926017629"/>
                  </a:ext>
                </a:extLst>
              </a:tr>
              <a:tr h="510745">
                <a:tc>
                  <a:txBody>
                    <a:bodyPr/>
                    <a:lstStyle/>
                    <a:p>
                      <a:r>
                        <a:rPr kumimoji="1" lang="en-US" altLang="ja-JP" sz="1400" dirty="0">
                          <a:latin typeface="Meiryo UI" panose="020B0604030504040204" pitchFamily="50" charset="-128"/>
                          <a:ea typeface="Meiryo UI" panose="020B0604030504040204" pitchFamily="50" charset="-128"/>
                        </a:rPr>
                        <a:t>FAX</a:t>
                      </a:r>
                      <a:r>
                        <a:rPr kumimoji="1" lang="ja-JP" altLang="en-US" sz="1400" dirty="0">
                          <a:latin typeface="Meiryo UI" panose="020B0604030504040204" pitchFamily="50" charset="-128"/>
                          <a:ea typeface="Meiryo UI" panose="020B0604030504040204" pitchFamily="50" charset="-128"/>
                        </a:rPr>
                        <a:t>番号（あれば）</a:t>
                      </a:r>
                    </a:p>
                  </a:txBody>
                  <a:tcPr/>
                </a:tc>
                <a:tc gridSpan="2">
                  <a:txBody>
                    <a:bodyPr/>
                    <a:lstStyle/>
                    <a:p>
                      <a:endParaRPr kumimoji="1" lang="en-US" altLang="ja-JP" sz="1400" dirty="0">
                        <a:latin typeface="Meiryo UI" panose="020B0604030504040204" pitchFamily="50" charset="-128"/>
                        <a:ea typeface="Meiryo UI" panose="020B0604030504040204" pitchFamily="50" charset="-128"/>
                      </a:endParaRPr>
                    </a:p>
                  </a:txBody>
                  <a:tcPr/>
                </a:tc>
                <a:tc hMerge="1">
                  <a:txBody>
                    <a:bodyPr/>
                    <a:lstStyle/>
                    <a:p>
                      <a:endParaRPr kumimoji="1" lang="ja-JP" altLang="en-US"/>
                    </a:p>
                  </a:txBody>
                  <a:tcPr/>
                </a:tc>
                <a:extLst>
                  <a:ext uri="{0D108BD9-81ED-4DB2-BD59-A6C34878D82A}">
                    <a16:rowId xmlns:a16="http://schemas.microsoft.com/office/drawing/2014/main" xmlns="" val="1220581469"/>
                  </a:ext>
                </a:extLst>
              </a:tr>
              <a:tr h="510745">
                <a:tc>
                  <a:txBody>
                    <a:bodyPr/>
                    <a:lstStyle/>
                    <a:p>
                      <a:r>
                        <a:rPr kumimoji="1" lang="en-US" altLang="ja-JP" sz="1400" dirty="0">
                          <a:latin typeface="Meiryo UI" panose="020B0604030504040204" pitchFamily="50" charset="-128"/>
                          <a:ea typeface="Meiryo UI" panose="020B0604030504040204" pitchFamily="50" charset="-128"/>
                        </a:rPr>
                        <a:t>E</a:t>
                      </a:r>
                      <a:r>
                        <a:rPr kumimoji="1" lang="ja-JP" altLang="en-US" sz="1400" dirty="0">
                          <a:latin typeface="Meiryo UI" panose="020B0604030504040204" pitchFamily="50" charset="-128"/>
                          <a:ea typeface="Meiryo UI" panose="020B0604030504040204" pitchFamily="50" charset="-128"/>
                        </a:rPr>
                        <a:t>メールアドレス（あれば）</a:t>
                      </a:r>
                    </a:p>
                  </a:txBody>
                  <a:tcPr/>
                </a:tc>
                <a:tc gridSpan="2">
                  <a:txBody>
                    <a:bodyPr/>
                    <a:lstStyle/>
                    <a:p>
                      <a:endParaRPr kumimoji="1" lang="en-US" altLang="ja-JP" sz="1400" dirty="0">
                        <a:latin typeface="Meiryo UI" panose="020B0604030504040204" pitchFamily="50" charset="-128"/>
                        <a:ea typeface="Meiryo UI" panose="020B0604030504040204" pitchFamily="50" charset="-128"/>
                      </a:endParaRPr>
                    </a:p>
                  </a:txBody>
                  <a:tcPr/>
                </a:tc>
                <a:tc hMerge="1">
                  <a:txBody>
                    <a:bodyPr/>
                    <a:lstStyle/>
                    <a:p>
                      <a:endParaRPr kumimoji="1" lang="ja-JP" altLang="en-US"/>
                    </a:p>
                  </a:txBody>
                  <a:tcPr/>
                </a:tc>
                <a:extLst>
                  <a:ext uri="{0D108BD9-81ED-4DB2-BD59-A6C34878D82A}">
                    <a16:rowId xmlns:a16="http://schemas.microsoft.com/office/drawing/2014/main" xmlns="" val="340852407"/>
                  </a:ext>
                </a:extLst>
              </a:tr>
              <a:tr h="714169">
                <a:tc>
                  <a:txBody>
                    <a:bodyPr/>
                    <a:lstStyle/>
                    <a:p>
                      <a:r>
                        <a:rPr kumimoji="1" lang="ja-JP" altLang="en-US" sz="1400" dirty="0">
                          <a:latin typeface="Meiryo UI" panose="020B0604030504040204" pitchFamily="50" charset="-128"/>
                          <a:ea typeface="Meiryo UI" panose="020B0604030504040204" pitchFamily="50" charset="-128"/>
                        </a:rPr>
                        <a:t>その他（当日、お手伝いが必要なこと等あれば</a:t>
                      </a:r>
                      <a:r>
                        <a:rPr kumimoji="1" lang="ja-JP" altLang="en-US" sz="1400" dirty="0" smtClean="0">
                          <a:latin typeface="Meiryo UI" panose="020B0604030504040204" pitchFamily="50" charset="-128"/>
                          <a:ea typeface="Meiryo UI" panose="020B0604030504040204" pitchFamily="50" charset="-128"/>
                        </a:rPr>
                        <a:t>お書きください</a:t>
                      </a:r>
                      <a:r>
                        <a:rPr kumimoji="1" lang="ja-JP" altLang="en-US" sz="1400" dirty="0">
                          <a:latin typeface="Meiryo UI" panose="020B0604030504040204" pitchFamily="50" charset="-128"/>
                          <a:ea typeface="Meiryo UI" panose="020B0604030504040204" pitchFamily="50" charset="-128"/>
                        </a:rPr>
                        <a:t>）</a:t>
                      </a:r>
                    </a:p>
                  </a:txBody>
                  <a:tcPr/>
                </a:tc>
                <a:tc gridSpan="2">
                  <a:txBody>
                    <a:bodyPr/>
                    <a:lstStyle/>
                    <a:p>
                      <a:endParaRPr kumimoji="1" lang="en-US" altLang="ja-JP" sz="1400" dirty="0">
                        <a:latin typeface="Meiryo UI" panose="020B0604030504040204" pitchFamily="50" charset="-128"/>
                        <a:ea typeface="Meiryo UI" panose="020B0604030504040204" pitchFamily="50" charset="-128"/>
                      </a:endParaRPr>
                    </a:p>
                  </a:txBody>
                  <a:tcPr/>
                </a:tc>
                <a:tc hMerge="1">
                  <a:txBody>
                    <a:bodyPr/>
                    <a:lstStyle/>
                    <a:p>
                      <a:endParaRPr kumimoji="1" lang="ja-JP" altLang="en-US"/>
                    </a:p>
                  </a:txBody>
                  <a:tcPr/>
                </a:tc>
                <a:extLst>
                  <a:ext uri="{0D108BD9-81ED-4DB2-BD59-A6C34878D82A}">
                    <a16:rowId xmlns:a16="http://schemas.microsoft.com/office/drawing/2014/main" xmlns="" val="10010"/>
                  </a:ext>
                </a:extLst>
              </a:tr>
            </a:tbl>
          </a:graphicData>
        </a:graphic>
      </p:graphicFrame>
      <p:sp>
        <p:nvSpPr>
          <p:cNvPr id="4" name="テキスト ボックス 3">
            <a:extLst>
              <a:ext uri="{FF2B5EF4-FFF2-40B4-BE49-F238E27FC236}">
                <a16:creationId xmlns:a16="http://schemas.microsoft.com/office/drawing/2014/main" xmlns="" id="{2F6EBCF6-8A47-44E8-8CDD-C70CDA3A3668}"/>
              </a:ext>
            </a:extLst>
          </p:cNvPr>
          <p:cNvSpPr txBox="1"/>
          <p:nvPr/>
        </p:nvSpPr>
        <p:spPr>
          <a:xfrm>
            <a:off x="378913" y="8352469"/>
            <a:ext cx="6325644" cy="596498"/>
          </a:xfrm>
          <a:prstGeom prst="rect">
            <a:avLst/>
          </a:prstGeom>
          <a:noFill/>
        </p:spPr>
        <p:txBody>
          <a:bodyPr wrap="square" lIns="91432" tIns="45716" rIns="91432" bIns="45716" rtlCol="0">
            <a:spAutoFit/>
          </a:bodyPr>
          <a:lstStyle/>
          <a:p>
            <a:r>
              <a:rPr kumimoji="1" lang="en-US" altLang="ja-JP" dirty="0">
                <a:latin typeface="Meiryo UI" panose="020B0604030504040204" pitchFamily="50" charset="-128"/>
                <a:ea typeface="Meiryo UI" panose="020B0604030504040204" pitchFamily="50" charset="-128"/>
              </a:rPr>
              <a:t>FAX</a:t>
            </a:r>
            <a:r>
              <a:rPr kumimoji="1" lang="ja-JP" altLang="en-US" dirty="0">
                <a:latin typeface="Meiryo UI" panose="020B0604030504040204" pitchFamily="50" charset="-128"/>
                <a:ea typeface="Meiryo UI" panose="020B0604030504040204" pitchFamily="50" charset="-128"/>
              </a:rPr>
              <a:t>番号：０４６６－９０－４６０１</a:t>
            </a:r>
            <a:endParaRPr kumimoji="1" lang="en-US" altLang="ja-JP"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電話番号：０４６６－２６－７８１１</a:t>
            </a:r>
          </a:p>
        </p:txBody>
      </p:sp>
      <p:sp>
        <p:nvSpPr>
          <p:cNvPr id="5" name="テキスト ボックス 4">
            <a:extLst>
              <a:ext uri="{FF2B5EF4-FFF2-40B4-BE49-F238E27FC236}">
                <a16:creationId xmlns:a16="http://schemas.microsoft.com/office/drawing/2014/main" xmlns="" id="{4CA13FA4-205A-4495-890E-AA11F7BD10F7}"/>
              </a:ext>
            </a:extLst>
          </p:cNvPr>
          <p:cNvSpPr txBox="1"/>
          <p:nvPr/>
        </p:nvSpPr>
        <p:spPr>
          <a:xfrm>
            <a:off x="378913" y="8886710"/>
            <a:ext cx="6100175" cy="861774"/>
          </a:xfrm>
          <a:prstGeom prst="rect">
            <a:avLst/>
          </a:prstGeom>
          <a:noFill/>
        </p:spPr>
        <p:txBody>
          <a:bodyPr wrap="square" lIns="91432" tIns="45716" rIns="91432" bIns="45716" rtlCol="0">
            <a:spAutoFit/>
          </a:bodyPr>
          <a:lstStyle/>
          <a:p>
            <a:r>
              <a:rPr kumimoji="1" lang="en-US" altLang="ja-JP" sz="1000" dirty="0">
                <a:latin typeface="Meiryo UI" panose="020B0604030504040204" pitchFamily="50" charset="-128"/>
                <a:ea typeface="Meiryo UI" panose="020B0604030504040204" pitchFamily="50" charset="-128"/>
              </a:rPr>
              <a:t>【F</a:t>
            </a:r>
            <a:r>
              <a:rPr kumimoji="1" lang="ja-JP" altLang="en-US" sz="1000" dirty="0">
                <a:latin typeface="Meiryo UI" panose="020B0604030504040204" pitchFamily="50" charset="-128"/>
                <a:ea typeface="Meiryo UI" panose="020B0604030504040204" pitchFamily="50" charset="-128"/>
              </a:rPr>
              <a:t>プレイス藤沢市労働会館指定管理業者共同企業体の取得個人情報の利用目的</a:t>
            </a:r>
            <a:r>
              <a:rPr kumimoji="1" lang="en-US" altLang="ja-JP" sz="1000" dirty="0">
                <a:latin typeface="Meiryo UI" panose="020B0604030504040204" pitchFamily="50" charset="-128"/>
                <a:ea typeface="Meiryo UI" panose="020B0604030504040204" pitchFamily="50" charset="-128"/>
              </a:rPr>
              <a:t>】</a:t>
            </a:r>
          </a:p>
          <a:p>
            <a:r>
              <a:rPr kumimoji="1" lang="ja-JP" altLang="en-US" sz="1000" dirty="0">
                <a:latin typeface="Meiryo UI" panose="020B0604030504040204" pitchFamily="50" charset="-128"/>
                <a:ea typeface="Meiryo UI" panose="020B0604030504040204" pitchFamily="50" charset="-128"/>
              </a:rPr>
              <a:t>皆様から必要に応じて、情報を収集させていただく場合があります。この情報はセミナーの実施管理の目的にのみ使用し、他の目的には使用しません。また、個人を特定できる情報を、法令に基づくものを除き、本人の同意なく第三者へ提供することはありません。なお、セミナー実施を外部委託する際には、個人情報保護水準を十分に満たしていることを条件に選定し、委託いたします。</a:t>
            </a:r>
            <a:endParaRPr kumimoji="1" lang="en-US" altLang="ja-JP"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918203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1203</TotalTime>
  <Words>199</Words>
  <Application>Microsoft Office PowerPoint</Application>
  <PresentationFormat>A4 210 x 297 mm</PresentationFormat>
  <Paragraphs>28</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鎌谷紗知子様</dc:creator>
  <cp:lastModifiedBy>MyPC</cp:lastModifiedBy>
  <cp:revision>89</cp:revision>
  <cp:lastPrinted>2019-05-19T05:50:43Z</cp:lastPrinted>
  <dcterms:created xsi:type="dcterms:W3CDTF">2019-02-20T06:54:57Z</dcterms:created>
  <dcterms:modified xsi:type="dcterms:W3CDTF">2019-05-21T08:08:39Z</dcterms:modified>
</cp:coreProperties>
</file>